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4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8" r:id="rId9"/>
    <p:sldId id="262" r:id="rId10"/>
    <p:sldId id="263" r:id="rId11"/>
    <p:sldId id="264" r:id="rId12"/>
    <p:sldId id="265" r:id="rId13"/>
    <p:sldId id="266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580" autoAdjust="0"/>
    <p:restoredTop sz="94660"/>
  </p:normalViewPr>
  <p:slideViewPr>
    <p:cSldViewPr snapToGrid="0">
      <p:cViewPr varScale="1">
        <p:scale>
          <a:sx n="72" d="100"/>
          <a:sy n="72" d="100"/>
        </p:scale>
        <p:origin x="82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327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1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90861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122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766546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933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9456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455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443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32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847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023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497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881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239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123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938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27307" y="1734691"/>
            <a:ext cx="8138793" cy="2262781"/>
          </a:xfrm>
        </p:spPr>
        <p:txBody>
          <a:bodyPr>
            <a:normAutofit/>
          </a:bodyPr>
          <a:lstStyle/>
          <a:p>
            <a:pPr algn="just"/>
            <a:r>
              <a:rPr lang="es-HN" sz="2400" b="1" dirty="0" smtClean="0"/>
              <a:t>REGLAMENTO PARA EL MANEJO DE LOS DESECHOS PELIGROSOS GENERADOS EN LOS ESTABLECIMIENTOS DE SALUD </a:t>
            </a:r>
            <a:endParaRPr lang="es-HN" sz="2400" b="1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27307" y="4558512"/>
            <a:ext cx="8915399" cy="1752499"/>
          </a:xfrm>
        </p:spPr>
        <p:txBody>
          <a:bodyPr>
            <a:normAutofit fontScale="40000" lnSpcReduction="20000"/>
          </a:bodyPr>
          <a:lstStyle/>
          <a:p>
            <a:r>
              <a:rPr lang="es-HN" sz="3200" b="1" dirty="0"/>
              <a:t>I</a:t>
            </a:r>
            <a:r>
              <a:rPr lang="es-HN" sz="3200" b="1" dirty="0" smtClean="0"/>
              <a:t>ntegrantes grupo numero 7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HN" sz="3200" dirty="0" smtClean="0"/>
              <a:t>Katy Marlen García Valladares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HN" sz="3200" dirty="0" smtClean="0"/>
              <a:t>Karen Waleska Matamoros Medina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HN" sz="3200" dirty="0" smtClean="0"/>
              <a:t>Delmy Jaqueline Franco Hernández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HN" sz="3200" dirty="0" smtClean="0"/>
              <a:t>Emerita Ortiz Pavón</a:t>
            </a:r>
            <a:endParaRPr lang="es-HN" sz="32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HN" sz="3200" dirty="0" smtClean="0"/>
              <a:t>Glenda Marina Ordoñez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HN" dirty="0"/>
          </a:p>
        </p:txBody>
      </p:sp>
      <p:sp>
        <p:nvSpPr>
          <p:cNvPr id="4" name="CuadroTexto 3"/>
          <p:cNvSpPr txBox="1"/>
          <p:nvPr/>
        </p:nvSpPr>
        <p:spPr>
          <a:xfrm flipH="1">
            <a:off x="3834262" y="274130"/>
            <a:ext cx="68168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HN" sz="2400" dirty="0"/>
              <a:t>Universidad Católica de Honduras</a:t>
            </a:r>
          </a:p>
          <a:p>
            <a:r>
              <a:rPr lang="es-HN" sz="2400" dirty="0"/>
              <a:t>“Nuestra Señora Reina de la Paz”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58AC8B4-D46F-A899-71E4-34912D1304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745" y="297401"/>
            <a:ext cx="1662545" cy="16154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uadroTexto 6"/>
          <p:cNvSpPr txBox="1"/>
          <p:nvPr/>
        </p:nvSpPr>
        <p:spPr>
          <a:xfrm>
            <a:off x="4586736" y="1922856"/>
            <a:ext cx="67559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HN" sz="3600" b="1" dirty="0" smtClean="0">
                <a:latin typeface="Bahnschrift Light" panose="020B0502040204020203" pitchFamily="34" charset="0"/>
              </a:rPr>
              <a:t>SALUD AMBIENTAL</a:t>
            </a:r>
            <a:endParaRPr lang="es-HN" sz="3600" b="1" dirty="0">
              <a:latin typeface="Bahnschrift Light" panose="020B0502040204020203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5724" y="4185637"/>
            <a:ext cx="3900376" cy="219396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188239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781975" y="1473200"/>
            <a:ext cx="9171708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lphaLcParenR"/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Amonestación escrita y multa que oscilara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entre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Lps. 20,00 a 5,000,00 si es por primera vez </a:t>
            </a:r>
          </a:p>
          <a:p>
            <a:pPr marL="342900" indent="-342900">
              <a:lnSpc>
                <a:spcPct val="150000"/>
              </a:lnSpc>
              <a:buAutoNum type="alphaLcParenR"/>
            </a:pPr>
            <a:endParaRPr lang="es-H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lphaLcParenR"/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 Multa que oscilara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entre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Lps. 5,001,00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a 10,000.00,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si  es por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segunda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vez:</a:t>
            </a:r>
          </a:p>
          <a:p>
            <a:pPr marL="342900" indent="-342900">
              <a:lnSpc>
                <a:spcPct val="150000"/>
              </a:lnSpc>
              <a:buAutoNum type="alphaLcParenR"/>
            </a:pPr>
            <a:endParaRPr lang="es-H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lphaLcParenR"/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Multa que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oscilara entre Lps.10,001.00  a  20,000,00, si es por tercera  vez.</a:t>
            </a:r>
          </a:p>
          <a:p>
            <a:pPr marL="342900" indent="-342900">
              <a:lnSpc>
                <a:spcPct val="150000"/>
              </a:lnSpc>
              <a:buAutoNum type="alphaLcParenR"/>
            </a:pPr>
            <a:endParaRPr lang="es-H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Las posteriores reincidencias comprendidas en el término de seis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(6) meses se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calificaran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como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faltas 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Menos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Graves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y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se sancionaran de conformidad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al articulo que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sigue</a:t>
            </a:r>
            <a:endParaRPr lang="es-H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81111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911820" y="1315645"/>
            <a:ext cx="8968509" cy="4611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Articulo No, 103: Se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consideran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Faltas Menos Graves 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la infracción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a lo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establecido en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los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artículos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12,13,14,15,16,17,18, 19, 20, 25. 26, 27, 31, 37. 39, 40, 46,48, 49, 50,51,52.53, 56, 57, 63, 66, 68, 69, 70, 71, 72, 74, 75,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76,77,80 y al del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presente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reglamento y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se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sancionarán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de la siguiente forma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342900" indent="-342900" algn="just">
              <a:lnSpc>
                <a:spcPct val="150000"/>
              </a:lnSpc>
              <a:buAutoNum type="alphaLcParenR"/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Multa que oscilará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entre Lps. 15,000.00 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Lps.20,000.00 por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primera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vez </a:t>
            </a:r>
          </a:p>
          <a:p>
            <a:pPr marL="342900" indent="-342900" algn="just">
              <a:lnSpc>
                <a:spcPct val="150000"/>
              </a:lnSpc>
              <a:buAutoNum type="alphaLcParenR"/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Multa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que oscilará entre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Lps.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20,001,00 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Lps. 25,000.00 si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es por segunda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vez</a:t>
            </a:r>
          </a:p>
          <a:p>
            <a:pPr marL="342900" indent="-342900" algn="just">
              <a:lnSpc>
                <a:spcPct val="150000"/>
              </a:lnSpc>
              <a:buAutoNum type="alphaLcParenR"/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Multa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que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oscilara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entre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Lps.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25,001.00 a Lps,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30,000.00 si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por tercera vez.</a:t>
            </a:r>
          </a:p>
          <a:p>
            <a:pPr marL="342900" indent="-342900" algn="just">
              <a:lnSpc>
                <a:spcPct val="150000"/>
              </a:lnSpc>
              <a:buAutoNum type="alphaLcParenR"/>
            </a:pPr>
            <a:endParaRPr lang="es-H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Las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posteriores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re-incidencias comprendidas dentro del término de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nueve (9) meses se calificaran come faltas Graves y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se sancionaran de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conformidad al articulo que sigue</a:t>
            </a:r>
          </a:p>
        </p:txBody>
      </p:sp>
    </p:spTree>
    <p:extLst>
      <p:ext uri="{BB962C8B-B14F-4D97-AF65-F5344CB8AC3E}">
        <p14:creationId xmlns:p14="http://schemas.microsoft.com/office/powerpoint/2010/main" val="110959326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 flipH="1">
            <a:off x="1682414" y="1162710"/>
            <a:ext cx="961505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Articulo 104: Se consideran Faltas Graves a la infracción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 lo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establecido en los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artículos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22, 23, 24, 28 y 65 del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presente reglamento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y se sancionarán de la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siguiente forma:</a:t>
            </a:r>
          </a:p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) Multa que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oscilará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entre Lps. 30,001.00 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Lps,35,000,00 aparejada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suspensión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de la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Licencia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sanitaria y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cierre temporal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del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establecimiento si es 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por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primera vez</a:t>
            </a:r>
          </a:p>
          <a:p>
            <a:pPr algn="just">
              <a:lnSpc>
                <a:spcPct val="150000"/>
              </a:lnSpc>
            </a:pPr>
            <a:endParaRPr lang="es-H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) Multa que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oscilara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entre Lps.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35,001,00 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Lps.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40,000.00,eparejada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suspensión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la 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Licencia Sanitaria y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cierre temporal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si es por segunda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vez</a:t>
            </a:r>
          </a:p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c ) Multa que oscilara entre Lps,40,001 00 a Lps, 45,000.00 aparejada de suspensión de la Licencia Sanitaria y cierre temporal del establecimiento si es por tercera vez</a:t>
            </a:r>
          </a:p>
          <a:p>
            <a:pPr algn="just">
              <a:lnSpc>
                <a:spcPct val="150000"/>
              </a:lnSpc>
            </a:pPr>
            <a:endParaRPr lang="es-HN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37400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814194" y="3469544"/>
            <a:ext cx="9116291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HN" sz="24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SECCION </a:t>
            </a:r>
            <a:r>
              <a:rPr lang="es-HN" sz="2400" b="1" dirty="0" smtClean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IlI</a:t>
            </a:r>
          </a:p>
          <a:p>
            <a:r>
              <a:rPr lang="es-HN" sz="2400" b="1" dirty="0" smtClean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 </a:t>
            </a:r>
            <a:r>
              <a:rPr lang="es-HN" sz="24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PROCEDIMIENTO </a:t>
            </a:r>
            <a:r>
              <a:rPr lang="es-HN" sz="2400" b="1" dirty="0" smtClean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APLICAR SANCIONES</a:t>
            </a:r>
          </a:p>
          <a:p>
            <a:endParaRPr lang="es-HN" dirty="0" smtClean="0"/>
          </a:p>
          <a:p>
            <a:endParaRPr lang="es-H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Articulo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105; El procedimiento se inicia con el acta 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informe presentado 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por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el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Inspector en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el 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cual se consigna los indicios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de la infracción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encontrados que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será 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presentada por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el responsable dentro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de las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24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horas después de hecha la inspección</a:t>
            </a:r>
          </a:p>
        </p:txBody>
      </p:sp>
      <p:sp>
        <p:nvSpPr>
          <p:cNvPr id="3" name="Rectángulo 2"/>
          <p:cNvSpPr/>
          <p:nvPr/>
        </p:nvSpPr>
        <p:spPr>
          <a:xfrm>
            <a:off x="1889050" y="689483"/>
            <a:ext cx="9126279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d) La reincidencia de toda falta Grave cometida durante el termino de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doce (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l2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) meses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, posterior a la aplicación de las sanciones comprendidas en el literal "e" del presente  articulo, tendrá como sanción la multa que oscilara entre Lps. 45,001.00 a Lps. 50,000,00, aparejada de la Cancelación de la Licencia Sanitaria y cierre definitivo del establecimiento.</a:t>
            </a:r>
          </a:p>
        </p:txBody>
      </p:sp>
    </p:spTree>
    <p:extLst>
      <p:ext uri="{BB962C8B-B14F-4D97-AF65-F5344CB8AC3E}">
        <p14:creationId xmlns:p14="http://schemas.microsoft.com/office/powerpoint/2010/main" val="64911394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24" y="0"/>
            <a:ext cx="12198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933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idx="4294967295"/>
          </p:nvPr>
        </p:nvSpPr>
        <p:spPr>
          <a:xfrm>
            <a:off x="1795795" y="641792"/>
            <a:ext cx="8982075" cy="1246188"/>
          </a:xfrm>
        </p:spPr>
        <p:txBody>
          <a:bodyPr>
            <a:normAutofit/>
          </a:bodyPr>
          <a:lstStyle/>
          <a:p>
            <a:r>
              <a:rPr lang="es-HN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DE LAS INFRACCIONES , SANCIONES Y PROCEDIMIENTOS</a:t>
            </a:r>
            <a:br>
              <a:rPr lang="es-HN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Sección I</a:t>
            </a:r>
            <a:br>
              <a:rPr lang="es-HN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Disposiciones generales</a:t>
            </a:r>
            <a:endParaRPr lang="es-H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1710734" y="2726402"/>
            <a:ext cx="8982075" cy="263240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s-H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Articulo 91: El cierre temporal de un establecimiento </a:t>
            </a:r>
            <a:r>
              <a:rPr lang="es-H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podrá dictarse </a:t>
            </a:r>
            <a:r>
              <a:rPr lang="es-H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hasta por 30 </a:t>
            </a:r>
            <a:r>
              <a:rPr lang="es-H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días calendario, pero si </a:t>
            </a:r>
            <a:r>
              <a:rPr lang="es-H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hubieren </a:t>
            </a:r>
            <a:r>
              <a:rPr lang="es-H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desaparecido las </a:t>
            </a:r>
            <a:r>
              <a:rPr lang="es-H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causas que dieron lugar a la sanción, previa solicitud </a:t>
            </a:r>
            <a:r>
              <a:rPr lang="es-H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 propietario </a:t>
            </a:r>
            <a:r>
              <a:rPr lang="es-H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representante del establecimiento, </a:t>
            </a:r>
            <a:r>
              <a:rPr lang="es-H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podrá la autoridad correspondiente </a:t>
            </a:r>
            <a:r>
              <a:rPr lang="es-H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resolver su reapertura antes del tiempo señalado</a:t>
            </a:r>
            <a:r>
              <a:rPr lang="es-H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para lo cual </a:t>
            </a:r>
            <a:r>
              <a:rPr lang="es-H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deberá </a:t>
            </a:r>
            <a:r>
              <a:rPr lang="es-H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verificarse </a:t>
            </a:r>
            <a:r>
              <a:rPr lang="es-H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cumplimiento de as </a:t>
            </a:r>
            <a:r>
              <a:rPr lang="es-H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correcciones o </a:t>
            </a:r>
            <a:r>
              <a:rPr lang="es-H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disposiciones señaladas</a:t>
            </a:r>
          </a:p>
        </p:txBody>
      </p:sp>
    </p:spTree>
    <p:extLst>
      <p:ext uri="{BB962C8B-B14F-4D97-AF65-F5344CB8AC3E}">
        <p14:creationId xmlns:p14="http://schemas.microsoft.com/office/powerpoint/2010/main" val="91813956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idx="4294967295"/>
          </p:nvPr>
        </p:nvSpPr>
        <p:spPr>
          <a:xfrm>
            <a:off x="1803214" y="620085"/>
            <a:ext cx="9091612" cy="288866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Articulo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92:  Para proceder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cierre temporal o definitivo de un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establecimiento que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infrinjan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disposiciones legales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reglamentarias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la autoridad de salud colocará carteles o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cintas visibles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 la Leyenda de: "Cerrado temporalmente por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autoridad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sanitaria' o "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Cerrado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definitivamente por la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autoridad sanitaria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y procederá a sellar o precintar cerraduras y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otros con el fin de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impedir que se continúe el riesgo a la salud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HN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626" y="3075956"/>
            <a:ext cx="5226787" cy="346129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6925398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1775638" y="1664763"/>
            <a:ext cx="9271590" cy="38595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70000"/>
              </a:lnSpc>
              <a:spcBef>
                <a:spcPts val="1000"/>
              </a:spcBef>
              <a:buClr>
                <a:srgbClr val="353535"/>
              </a:buClr>
            </a:pPr>
            <a:r>
              <a:rPr lang="es-HN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Articulo 93: El Ministerio Público a través de la Dirección General de Fiscales, la Secretaria de Estado en el Despacho de Gobernación y Justicia a través de las Corporaciones Municipales, la Secretaria de Estado en el Despacho de Seguridad a través de la Dirección General de Policía y la Secretaria de Estado en el Despacho de Recursos Naturales y Ambiente, están obligados de conformidad al articulo 21 de la Ley de Procedimiento Administrativo, a  coordinar  con la autoridad sanitaria para el cumplimiento de las disposiciones contenidas en el presente Reglamento y el Código de Salud.</a:t>
            </a:r>
          </a:p>
        </p:txBody>
      </p:sp>
    </p:spTree>
    <p:extLst>
      <p:ext uri="{BB962C8B-B14F-4D97-AF65-F5344CB8AC3E}">
        <p14:creationId xmlns:p14="http://schemas.microsoft.com/office/powerpoint/2010/main" val="6496051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idx="4294967295"/>
          </p:nvPr>
        </p:nvSpPr>
        <p:spPr>
          <a:xfrm>
            <a:off x="1754372" y="669353"/>
            <a:ext cx="9353107" cy="3611562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Articulo 94: Cuando la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infracción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las disposiciones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legales y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reglamentarias se derive a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riesgos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la salud de las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personas o 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el medio ambiente, las Regiones Departamentales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 comunicaran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inmediato a la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 de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Regulación Sanitaria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al público en general, para prevenir riesgos o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daños mayores. </a:t>
            </a:r>
            <a:b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Articulo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95: La aplicación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las sanciones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administrativas de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cuales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trata el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Código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Salud y este Reglamento, no exime al infractor de la responsabilidad civil o penal a que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haya lugar por el </a:t>
            </a:r>
            <a:r>
              <a:rPr lang="es-HN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hecho </a:t>
            </a:r>
            <a:r>
              <a:rPr lang="es-HN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sancionado.</a:t>
            </a:r>
            <a:endParaRPr lang="es-HN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249" y="2475134"/>
            <a:ext cx="4103946" cy="252816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0892671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1786162" y="656104"/>
            <a:ext cx="931025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Articulo 96: Cuando la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infracción 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las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disposiciones reglamentarias resulte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responsabilidad penal, las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Regiones Departamentales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lo comunicará a la Dirección General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de Regulación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Sanitaria, quien informará y certificará lo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conducente para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que la Secretaria General lo remita a la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Procuraduría General de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la Republica o Ministerio Publico según corresponda, a fin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de que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promuevan las acciones legales que en Derecho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correspondan.</a:t>
            </a:r>
          </a:p>
          <a:p>
            <a:pPr algn="just">
              <a:lnSpc>
                <a:spcPct val="150000"/>
              </a:lnSpc>
            </a:pPr>
            <a:endParaRPr lang="es-H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Articulo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97: La ruptura sin autorización o violación de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les sellos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o precintos a que se refiere el articulo 92, será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motivo suficiente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para que la autoridad sanitaria resuelva la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imposición de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multas hasta por CINCUENTA MIL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LEMPIRAS(Lps.50,000.00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) y en caso de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reincidencia podrá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aplicarse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la cancelación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de la Licencia Sanitaria y cierre definitivo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del establecimiento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; sin perjuicio de la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acción civil o 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penal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que corresponda.</a:t>
            </a:r>
            <a:endParaRPr lang="es-H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6606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 flipH="1">
            <a:off x="1787019" y="1595635"/>
            <a:ext cx="9254838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Articulo 98: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Para 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efectos de la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aplicación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de las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sanciones que éste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reglamento establece se consideran representantes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de los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establecimientos de salud a todos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aquellos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que ostenten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los cargos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a nivel superior de: Presidentes, Gerentes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Generales, Directores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Generales u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otra  nominación equivalente </a:t>
            </a:r>
          </a:p>
          <a:p>
            <a:pPr algn="just">
              <a:lnSpc>
                <a:spcPct val="150000"/>
              </a:lnSpc>
            </a:pPr>
            <a:endParaRPr lang="es-H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Articulo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99: Para determinar y constatar las infracciones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 las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disposiciones legales y reglamentarias, la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Dirección General de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Regulación Sanitaria y las Regiones Departamentales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podrán hacer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uso de las siguientes diligencias: Inspecciones,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Declaración de Testificales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, Documentos, otras que considere convenientes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y aceptadas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por la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ley</a:t>
            </a:r>
          </a:p>
          <a:p>
            <a:pPr algn="just">
              <a:lnSpc>
                <a:spcPct val="150000"/>
              </a:lnSpc>
            </a:pPr>
            <a:endParaRPr lang="es-HN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33689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069804" y="637976"/>
            <a:ext cx="8817935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Articulo100: Todos los servicios de salud existentes antes de la publicación de este reglamento. deben cumplir con lo dispuesto en un plazo no mayor de 365 días calendario.</a:t>
            </a:r>
            <a:endParaRPr lang="es-H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804" y="2194072"/>
            <a:ext cx="4786814" cy="268627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984" y="3452812"/>
            <a:ext cx="4690766" cy="312874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4849043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 flipH="1">
            <a:off x="1887764" y="653568"/>
            <a:ext cx="9254837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HN" sz="2400" b="1" dirty="0" smtClean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SECCIÓN II </a:t>
            </a:r>
          </a:p>
          <a:p>
            <a:r>
              <a:rPr lang="es-HN" sz="2400" b="1" dirty="0" smtClean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s-HN" sz="24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 INFRACCIONES Y </a:t>
            </a:r>
            <a:r>
              <a:rPr lang="es-HN" sz="2400" b="1" dirty="0" smtClean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SANCIONES</a:t>
            </a:r>
          </a:p>
          <a:p>
            <a:endParaRPr lang="es-HN" dirty="0"/>
          </a:p>
          <a:p>
            <a:endParaRPr lang="es-HN" dirty="0" smtClean="0"/>
          </a:p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Articulo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101: De acuerdo a la trascendencia de las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infracciones en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el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Manejo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de los Desechos Peligrosos Generados en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los Establecimientos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de Salud, las faltas se clasifican en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I-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Leves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.|</a:t>
            </a:r>
          </a:p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II-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Menos Graves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s-HN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Ill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- Graves.</a:t>
            </a:r>
          </a:p>
          <a:p>
            <a:pPr algn="just">
              <a:lnSpc>
                <a:spcPct val="150000"/>
              </a:lnSpc>
            </a:pPr>
            <a:endParaRPr lang="es-H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Articulo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102: Se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consideran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Faltas Leves la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infracción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lo establecido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en los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artículos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10. 11.21, 30. A3. 38, 42,43, 44,54, 58,59,67, 78 y 79 del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presente reglamento </a:t>
            </a:r>
            <a:r>
              <a:rPr lang="es-HN" dirty="0">
                <a:latin typeface="Arial" panose="020B0604020202020204" pitchFamily="34" charset="0"/>
                <a:cs typeface="Arial" panose="020B0604020202020204" pitchFamily="34" charset="0"/>
              </a:rPr>
              <a:t>y se </a:t>
            </a:r>
            <a:r>
              <a:rPr lang="es-HN" dirty="0" smtClean="0">
                <a:latin typeface="Arial" panose="020B0604020202020204" pitchFamily="34" charset="0"/>
                <a:cs typeface="Arial" panose="020B0604020202020204" pitchFamily="34" charset="0"/>
              </a:rPr>
              <a:t>sancionara de la siguiente forma:</a:t>
            </a:r>
            <a:endParaRPr lang="es-H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68616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Espiral</Template>
  <TotalTime>274</TotalTime>
  <Words>1233</Words>
  <Application>Microsoft Office PowerPoint</Application>
  <PresentationFormat>Panorámica</PresentationFormat>
  <Paragraphs>56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Arial</vt:lpstr>
      <vt:lpstr>Bahnschrift Light</vt:lpstr>
      <vt:lpstr>Century Gothic</vt:lpstr>
      <vt:lpstr>Wingdings</vt:lpstr>
      <vt:lpstr>Wingdings 3</vt:lpstr>
      <vt:lpstr>Espiral</vt:lpstr>
      <vt:lpstr>REGLAMENTO PARA EL MANEJO DE LOS DESECHOS PELIGROSOS GENERADOS EN LOS ESTABLECIMIENTOS DE SALUD </vt:lpstr>
      <vt:lpstr>DE LAS INFRACCIONES , SANCIONES Y PROCEDIMIENTOS Sección I Disposiciones generales</vt:lpstr>
      <vt:lpstr>Articulo 92:  Para proceder al cierre temporal o definitivo de un establecimiento que infrinjan disposiciones legales y reglamentarias, la autoridad de salud colocará carteles o cintas visibles con la Leyenda de: "Cerrado temporalmente por la autoridad sanitaria' o "Cerrado definitivamente por la autoridad sanitaria" y procederá a sellar o precintar cerraduras y otros con el fin de impedir que se continúe el riesgo a la salud. </vt:lpstr>
      <vt:lpstr>Presentación de PowerPoint</vt:lpstr>
      <vt:lpstr>Articulo 94: Cuando la infracción a las disposiciones legales y reglamentarias se derive a riesgos para la salud de las personas o  para el medio ambiente, las Regiones Departamentales lo comunicaran de inmediato a la Dirección General de Regulación Sanitaria y al público en general, para prevenir riesgos o daños mayores.         Articulo 95: La aplicación de las sanciones administrativas de las cuales trata el Código de Salud y este Reglamento, no exime al infractor de la responsabilidad civil o penal a que haya lugar por el hecho sancionado.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REGLAMENTO PARA EL MANEJO DE LOS DESECHOS PELIGROSOS GENERADOS EN LOS ESTABLECIMIENTOS DE SALUD</dc:title>
  <dc:creator>Usuario</dc:creator>
  <cp:lastModifiedBy>Usuario</cp:lastModifiedBy>
  <cp:revision>28</cp:revision>
  <dcterms:created xsi:type="dcterms:W3CDTF">2023-11-29T02:48:35Z</dcterms:created>
  <dcterms:modified xsi:type="dcterms:W3CDTF">2023-11-29T07:24:09Z</dcterms:modified>
</cp:coreProperties>
</file>

<file path=docProps/thumbnail.jpeg>
</file>